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75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15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95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42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11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4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819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70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51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82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44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74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2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E25A4-DD7A-4C64-9B2B-7CAB45B5E7CF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C58A6-BF5C-4B16-8069-DBE15BE5F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298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2018 Lake Auburn Buoy </a:t>
            </a:r>
            <a:br>
              <a:rPr lang="en-US" dirty="0" smtClean="0"/>
            </a:br>
            <a:r>
              <a:rPr lang="en-US" dirty="0" smtClean="0"/>
              <a:t>Data QAQC Summary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30Jan2020</a:t>
            </a:r>
          </a:p>
          <a:p>
            <a:r>
              <a:rPr lang="en-US" dirty="0" smtClean="0"/>
              <a:t>B. Steele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59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538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10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758" y="64509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089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2018 DO PROBES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897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758" y="645091"/>
            <a:ext cx="5943600" cy="47548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78072" y="5855918"/>
            <a:ext cx="9442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 that the 14.5m probe reports higher throughout the early and late season than the 1m probe.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959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758" y="64509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98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758" y="64509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882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756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104" y="64509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45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353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706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2018 THERMISTORS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6975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104" y="64509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352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104" y="64509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341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91"/>
            <a:ext cx="5943600" cy="47548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758" y="645091"/>
            <a:ext cx="5943600" cy="47548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65822" y="5761973"/>
            <a:ext cx="57307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12m thermistor errant – not a </a:t>
            </a:r>
            <a:r>
              <a:rPr lang="en-US" dirty="0" err="1" smtClean="0"/>
              <a:t>degC</a:t>
            </a:r>
            <a:r>
              <a:rPr lang="en-US" dirty="0" smtClean="0"/>
              <a:t>/</a:t>
            </a:r>
            <a:r>
              <a:rPr lang="en-US" dirty="0" err="1" smtClean="0"/>
              <a:t>degF</a:t>
            </a:r>
            <a:r>
              <a:rPr lang="en-US" dirty="0" smtClean="0"/>
              <a:t> issue, just wrong.</a:t>
            </a:r>
          </a:p>
          <a:p>
            <a:r>
              <a:rPr lang="en-US" dirty="0" smtClean="0"/>
              <a:t>Left figure is data with NAs recoded, R figure recodes 12m </a:t>
            </a:r>
          </a:p>
          <a:p>
            <a:r>
              <a:rPr lang="en-US" dirty="0" smtClean="0"/>
              <a:t>thermistor to NA.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425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5381"/>
            <a:ext cx="5943600" cy="47548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685" y="104801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315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538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71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538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7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985381"/>
            <a:ext cx="5943600" cy="4754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70" y="98538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16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5381"/>
            <a:ext cx="5943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02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63</Words>
  <Application>Microsoft Office PowerPoint</Application>
  <PresentationFormat>Widescreen</PresentationFormat>
  <Paragraphs>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2018 Lake Auburn Buoy  Data QAQC Summary</vt:lpstr>
      <vt:lpstr>2018 THERMISTORS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2018 DO PROBES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Cary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 Lake Auburn Buoy  Data QAQC Summary</dc:title>
  <dc:creator>Bethel Steele</dc:creator>
  <cp:lastModifiedBy>Bethel Steele</cp:lastModifiedBy>
  <cp:revision>4</cp:revision>
  <dcterms:created xsi:type="dcterms:W3CDTF">2020-01-30T20:51:04Z</dcterms:created>
  <dcterms:modified xsi:type="dcterms:W3CDTF">2020-01-30T21:14:35Z</dcterms:modified>
</cp:coreProperties>
</file>

<file path=docProps/thumbnail.jpeg>
</file>